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256" r:id="rId3"/>
    <p:sldId id="267" r:id="rId4"/>
    <p:sldId id="268" r:id="rId5"/>
    <p:sldId id="257" r:id="rId6"/>
    <p:sldId id="316" r:id="rId7"/>
    <p:sldId id="317" r:id="rId8"/>
    <p:sldId id="303" r:id="rId9"/>
    <p:sldId id="318" r:id="rId10"/>
    <p:sldId id="335" r:id="rId11"/>
    <p:sldId id="314" r:id="rId12"/>
    <p:sldId id="322" r:id="rId13"/>
    <p:sldId id="323" r:id="rId14"/>
    <p:sldId id="324" r:id="rId15"/>
    <p:sldId id="300" r:id="rId16"/>
    <p:sldId id="315" r:id="rId17"/>
    <p:sldId id="320" r:id="rId18"/>
    <p:sldId id="319" r:id="rId19"/>
    <p:sldId id="312" r:id="rId20"/>
    <p:sldId id="321" r:id="rId21"/>
    <p:sldId id="269" r:id="rId22"/>
    <p:sldId id="326" r:id="rId23"/>
    <p:sldId id="398" r:id="rId24"/>
    <p:sldId id="327" r:id="rId25"/>
    <p:sldId id="328" r:id="rId26"/>
    <p:sldId id="276" r:id="rId27"/>
    <p:sldId id="279" r:id="rId28"/>
    <p:sldId id="278" r:id="rId29"/>
    <p:sldId id="280" r:id="rId30"/>
    <p:sldId id="330" r:id="rId31"/>
    <p:sldId id="281" r:id="rId32"/>
    <p:sldId id="283" r:id="rId33"/>
    <p:sldId id="284" r:id="rId34"/>
    <p:sldId id="331" r:id="rId35"/>
    <p:sldId id="347" r:id="rId36"/>
    <p:sldId id="348" r:id="rId37"/>
    <p:sldId id="285" r:id="rId38"/>
    <p:sldId id="397" r:id="rId39"/>
    <p:sldId id="399" r:id="rId40"/>
    <p:sldId id="332" r:id="rId41"/>
    <p:sldId id="333" r:id="rId42"/>
    <p:sldId id="294" r:id="rId43"/>
    <p:sldId id="451" r:id="rId44"/>
    <p:sldId id="452" r:id="rId45"/>
    <p:sldId id="453" r:id="rId46"/>
    <p:sldId id="454" r:id="rId47"/>
    <p:sldId id="334" r:id="rId48"/>
    <p:sldId id="306" r:id="rId49"/>
    <p:sldId id="311" r:id="rId50"/>
    <p:sldId id="307" r:id="rId51"/>
    <p:sldId id="295" r:id="rId52"/>
    <p:sldId id="299" r:id="rId53"/>
    <p:sldId id="297" r:id="rId54"/>
    <p:sldId id="304" r:id="rId55"/>
    <p:sldId id="305" r:id="rId56"/>
    <p:sldId id="302" r:id="rId57"/>
    <p:sldId id="298" r:id="rId58"/>
    <p:sldId id="301" r:id="rId59"/>
    <p:sldId id="296" r:id="rId60"/>
    <p:sldId id="499" r:id="rId61"/>
    <p:sldId id="308" r:id="rId62"/>
    <p:sldId id="309" r:id="rId63"/>
    <p:sldId id="310" r:id="rId64"/>
    <p:sldId id="270" r:id="rId65"/>
    <p:sldId id="336" r:id="rId66"/>
    <p:sldId id="346" r:id="rId67"/>
    <p:sldId id="337" r:id="rId68"/>
    <p:sldId id="339" r:id="rId69"/>
    <p:sldId id="338" r:id="rId70"/>
    <p:sldId id="340" r:id="rId71"/>
    <p:sldId id="400" r:id="rId72"/>
    <p:sldId id="343" r:id="rId73"/>
    <p:sldId id="342" r:id="rId74"/>
    <p:sldId id="341" r:id="rId75"/>
    <p:sldId id="488" r:id="rId76"/>
    <p:sldId id="489" r:id="rId77"/>
    <p:sldId id="490" r:id="rId78"/>
    <p:sldId id="491" r:id="rId79"/>
    <p:sldId id="492" r:id="rId80"/>
    <p:sldId id="344" r:id="rId81"/>
    <p:sldId id="345" r:id="rId82"/>
    <p:sldId id="271" r:id="rId83"/>
    <p:sldId id="259" r:id="rId84"/>
    <p:sldId id="396" r:id="rId85"/>
    <p:sldId id="264" r:id="rId86"/>
  </p:sldIdLst>
  <p:sldSz cx="12192000" cy="6858000"/>
  <p:notesSz cx="6858000" cy="9144000"/>
  <p:embeddedFontLst>
    <p:embeddedFont>
      <p:font typeface="Calibri" panose="020F0502020204030204" pitchFamily="34" charset="0"/>
      <p:regular r:id="rId91"/>
      <p:bold r:id="rId92"/>
      <p:italic r:id="rId93"/>
      <p:boldItalic r:id="rId94"/>
    </p:embeddedFont>
    <p:embeddedFont>
      <p:font typeface="微软雅黑" panose="020B0503020204020204" pitchFamily="34" charset="-122"/>
      <p:regular r:id="rId95"/>
    </p:embeddedFont>
    <p:embeddedFont>
      <p:font typeface="Gungsuh" panose="02030600000101010101" pitchFamily="18" charset="-127"/>
      <p:regular r:id="rId96"/>
    </p:embeddedFont>
    <p:embeddedFont>
      <p:font typeface="幼圆" panose="02010509060101010101" charset="-122"/>
      <p:regular r:id="rId97"/>
    </p:embeddedFont>
    <p:embeddedFont>
      <p:font typeface="Impact" panose="020B0806030902050204" pitchFamily="34" charset="0"/>
      <p:regular r:id="rId98"/>
    </p:embeddedFont>
    <p:embeddedFont>
      <p:font typeface="等线" panose="02010600030101010101" pitchFamily="2" charset="-122"/>
      <p:regular r:id="rId99"/>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660"/>
  </p:normalViewPr>
  <p:slideViewPr>
    <p:cSldViewPr>
      <p:cViewPr varScale="1">
        <p:scale>
          <a:sx n="83" d="100"/>
          <a:sy n="83" d="100"/>
        </p:scale>
        <p:origin x="720" y="62"/>
      </p:cViewPr>
      <p:guideLst>
        <p:guide orient="horz" pos="2160"/>
        <p:guide pos="3839"/>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font" Target="fonts/font9.fntdata"/><Relationship Id="rId98" Type="http://schemas.openxmlformats.org/officeDocument/2006/relationships/font" Target="fonts/font8.fntdata"/><Relationship Id="rId97" Type="http://schemas.openxmlformats.org/officeDocument/2006/relationships/font" Target="fonts/font7.fntdata"/><Relationship Id="rId96" Type="http://schemas.openxmlformats.org/officeDocument/2006/relationships/font" Target="fonts/font6.fntdata"/><Relationship Id="rId95" Type="http://schemas.openxmlformats.org/officeDocument/2006/relationships/font" Target="fonts/font5.fntdata"/><Relationship Id="rId94" Type="http://schemas.openxmlformats.org/officeDocument/2006/relationships/font" Target="fonts/font4.fntdata"/><Relationship Id="rId93" Type="http://schemas.openxmlformats.org/officeDocument/2006/relationships/font" Target="fonts/font3.fntdata"/><Relationship Id="rId92" Type="http://schemas.openxmlformats.org/officeDocument/2006/relationships/font" Target="fonts/font2.fntdata"/><Relationship Id="rId91" Type="http://schemas.openxmlformats.org/officeDocument/2006/relationships/font" Target="fonts/font1.fntdata"/><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notesMaster" Target="notesMasters/notesMaster1.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jpe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3.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3.png"/><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5.png"/><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6.png"/><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8.png"/><Relationship Id="rId1"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1.png"/><Relationship Id="rId1"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3.png"/><Relationship Id="rId1"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7.png"/><Relationship Id="rId1"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0.png"/><Relationship Id="rId1"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2.png"/><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image" Target="../media/image9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8.png"/><Relationship Id="rId1" Type="http://schemas.openxmlformats.org/officeDocument/2006/relationships/image" Target="../media/image9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1.png"/><Relationship Id="rId1"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3.png"/><Relationship Id="rId1" Type="http://schemas.openxmlformats.org/officeDocument/2006/relationships/image" Target="../media/image10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4.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9.png"/><Relationship Id="rId1"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1.png"/><Relationship Id="rId1"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3.png"/><Relationship Id="rId1"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5.jpeg"/><Relationship Id="rId1"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7.png"/><Relationship Id="rId1"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1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endParaRPr lang="zh-CN" altLang="en-US" sz="2000" dirty="0">
              <a:latin typeface="微软雅黑" panose="020B0503020204020204" pitchFamily="34" charset="-122"/>
              <a:ea typeface="微软雅黑" panose="020B0503020204020204" pitchFamily="34" charset="-122"/>
            </a:endParaRP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endParaRPr lang="zh-CN" altLang="en-US"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endParaRPr lang="zh-CN" altLang="en-US" sz="2400" dirty="0">
              <a:latin typeface="+mn-ea"/>
              <a:ea typeface="+mn-ea"/>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p>
            <a:r>
              <a:rPr lang="zh-CN" altLang="en-US" sz="4000">
                <a:solidFill>
                  <a:schemeClr val="tx1"/>
                </a:solidFill>
                <a:effectLst>
                  <a:outerShdw blurRad="38100" dist="19050" dir="2700000" algn="tl" rotWithShape="0">
                    <a:schemeClr val="dk1">
                      <a:alpha val="40000"/>
                    </a:schemeClr>
                  </a:outerShdw>
                </a:effectLst>
              </a:rPr>
              <a:t>基于项目的案例教学系统</a:t>
            </a:r>
            <a:endParaRPr lang="zh-CN" alt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47496" y="1484837"/>
            <a:ext cx="4126043" cy="4983959"/>
          </a:xfrm>
          <a:prstGeom prst="rect">
            <a:avLst/>
          </a:prstGeom>
        </p:spPr>
      </p:pic>
      <p:pic>
        <p:nvPicPr>
          <p:cNvPr id="4" name="图片 3"/>
          <p:cNvPicPr>
            <a:picLocks noChangeAspect="1"/>
          </p:cNvPicPr>
          <p:nvPr/>
        </p:nvPicPr>
        <p:blipFill>
          <a:blip r:embed="rId2"/>
          <a:stretch>
            <a:fillRect/>
          </a:stretch>
        </p:blipFill>
        <p:spPr>
          <a:xfrm>
            <a:off x="4169960" y="1484838"/>
            <a:ext cx="3870201" cy="4983958"/>
          </a:xfrm>
          <a:prstGeom prst="rect">
            <a:avLst/>
          </a:prstGeom>
        </p:spPr>
      </p:pic>
      <p:pic>
        <p:nvPicPr>
          <p:cNvPr id="5" name="图片 4"/>
          <p:cNvPicPr>
            <a:picLocks noChangeAspect="1"/>
          </p:cNvPicPr>
          <p:nvPr/>
        </p:nvPicPr>
        <p:blipFill>
          <a:blip r:embed="rId3"/>
          <a:stretch>
            <a:fillRect/>
          </a:stretch>
        </p:blipFill>
        <p:spPr>
          <a:xfrm>
            <a:off x="7940477" y="1484837"/>
            <a:ext cx="4277727" cy="50397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1"/>
          <a:stretch>
            <a:fillRect/>
          </a:stretch>
        </p:blipFill>
        <p:spPr>
          <a:xfrm>
            <a:off x="0" y="1431925"/>
            <a:ext cx="3431778" cy="4394200"/>
          </a:xfrm>
          <a:prstGeom prst="rect">
            <a:avLst/>
          </a:prstGeom>
        </p:spPr>
      </p:pic>
      <p:pic>
        <p:nvPicPr>
          <p:cNvPr id="7" name="图片 6"/>
          <p:cNvPicPr>
            <a:picLocks noChangeAspect="1"/>
          </p:cNvPicPr>
          <p:nvPr/>
        </p:nvPicPr>
        <p:blipFill>
          <a:blip r:embed="rId2"/>
          <a:stretch>
            <a:fillRect/>
          </a:stretch>
        </p:blipFill>
        <p:spPr>
          <a:xfrm>
            <a:off x="2999742" y="1274972"/>
            <a:ext cx="4483460" cy="5101040"/>
          </a:xfrm>
          <a:prstGeom prst="rect">
            <a:avLst/>
          </a:prstGeom>
        </p:spPr>
      </p:pic>
      <p:pic>
        <p:nvPicPr>
          <p:cNvPr id="8" name="图片 7"/>
          <p:cNvPicPr>
            <a:picLocks noChangeAspect="1"/>
          </p:cNvPicPr>
          <p:nvPr/>
        </p:nvPicPr>
        <p:blipFill>
          <a:blip r:embed="rId3"/>
          <a:stretch>
            <a:fillRect/>
          </a:stretch>
        </p:blipFill>
        <p:spPr>
          <a:xfrm>
            <a:off x="7248096" y="1274972"/>
            <a:ext cx="4824402" cy="51010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146876" y="1413221"/>
            <a:ext cx="3531484" cy="2913958"/>
          </a:xfrm>
          <a:prstGeom prst="rect">
            <a:avLst/>
          </a:prstGeom>
        </p:spPr>
      </p:pic>
      <p:pic>
        <p:nvPicPr>
          <p:cNvPr id="4" name="图片 3"/>
          <p:cNvPicPr>
            <a:picLocks noChangeAspect="1"/>
          </p:cNvPicPr>
          <p:nvPr/>
        </p:nvPicPr>
        <p:blipFill>
          <a:blip r:embed="rId2"/>
          <a:stretch>
            <a:fillRect/>
          </a:stretch>
        </p:blipFill>
        <p:spPr>
          <a:xfrm>
            <a:off x="3215760" y="1364359"/>
            <a:ext cx="4813621" cy="5050567"/>
          </a:xfrm>
          <a:prstGeom prst="rect">
            <a:avLst/>
          </a:prstGeom>
        </p:spPr>
      </p:pic>
      <p:pic>
        <p:nvPicPr>
          <p:cNvPr id="5" name="图片 4"/>
          <p:cNvPicPr>
            <a:picLocks noChangeAspect="1"/>
          </p:cNvPicPr>
          <p:nvPr/>
        </p:nvPicPr>
        <p:blipFill>
          <a:blip r:embed="rId3"/>
          <a:stretch>
            <a:fillRect/>
          </a:stretch>
        </p:blipFill>
        <p:spPr>
          <a:xfrm>
            <a:off x="7683005" y="1364359"/>
            <a:ext cx="4478463" cy="51602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1"/>
          <a:stretch>
            <a:fillRect/>
          </a:stretch>
        </p:blipFill>
        <p:spPr>
          <a:xfrm>
            <a:off x="6168006" y="1916874"/>
            <a:ext cx="5615298" cy="4364295"/>
          </a:xfrm>
          <a:prstGeom prst="rect">
            <a:avLst/>
          </a:prstGeom>
        </p:spPr>
      </p:pic>
      <p:pic>
        <p:nvPicPr>
          <p:cNvPr id="9" name="图片 8"/>
          <p:cNvPicPr>
            <a:picLocks noChangeAspect="1"/>
          </p:cNvPicPr>
          <p:nvPr/>
        </p:nvPicPr>
        <p:blipFill>
          <a:blip r:embed="rId2"/>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63514" y="1419514"/>
            <a:ext cx="5617810" cy="4920173"/>
          </a:xfrm>
          <a:prstGeom prst="rect">
            <a:avLst/>
          </a:prstGeom>
        </p:spPr>
      </p:pic>
      <p:pic>
        <p:nvPicPr>
          <p:cNvPr id="4" name="图片 3"/>
          <p:cNvPicPr>
            <a:picLocks noChangeAspect="1"/>
          </p:cNvPicPr>
          <p:nvPr/>
        </p:nvPicPr>
        <p:blipFill>
          <a:blip r:embed="rId2"/>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63514" y="1793083"/>
            <a:ext cx="6152927" cy="4240862"/>
          </a:xfrm>
          <a:prstGeom prst="rect">
            <a:avLst/>
          </a:prstGeom>
        </p:spPr>
      </p:pic>
      <p:pic>
        <p:nvPicPr>
          <p:cNvPr id="5" name="图片 4"/>
          <p:cNvPicPr>
            <a:picLocks noChangeAspect="1"/>
          </p:cNvPicPr>
          <p:nvPr/>
        </p:nvPicPr>
        <p:blipFill>
          <a:blip r:embed="rId2"/>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1"/>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endParaRPr lang="en-US" sz="3600" b="1" dirty="0">
              <a:solidFill>
                <a:schemeClr val="tx1"/>
              </a:solidFill>
              <a:latin typeface="幼圆" panose="02010509060101010101" charset="-122"/>
              <a:ea typeface="幼圆" panose="02010509060101010101" charset="-122"/>
            </a:endParaRP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endParaRPr lang="en-US" sz="3600" b="1" dirty="0">
              <a:solidFill>
                <a:schemeClr val="tx1"/>
              </a:solidFill>
              <a:latin typeface="幼圆" panose="02010509060101010101" charset="-122"/>
              <a:ea typeface="幼圆" panose="02010509060101010101" charset="-122"/>
            </a:endParaRP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endParaRPr lang="en-US" sz="3600" b="1" dirty="0">
              <a:solidFill>
                <a:schemeClr val="tx1"/>
              </a:solidFill>
              <a:latin typeface="幼圆" panose="02010509060101010101" charset="-122"/>
              <a:ea typeface="幼圆" panose="02010509060101010101" charset="-122"/>
            </a:endParaRP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endParaRPr lang="en-US" sz="3600" b="1" dirty="0">
              <a:solidFill>
                <a:schemeClr val="tx1"/>
              </a:solidFill>
              <a:latin typeface="幼圆" panose="02010509060101010101" charset="-122"/>
              <a:ea typeface="幼圆" panose="02010509060101010101" charset="-122"/>
            </a:endParaRP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5808148" y="1504999"/>
            <a:ext cx="5760480" cy="4822727"/>
          </a:xfrm>
          <a:prstGeom prst="rect">
            <a:avLst/>
          </a:prstGeom>
        </p:spPr>
      </p:pic>
      <p:pic>
        <p:nvPicPr>
          <p:cNvPr id="5" name="图片 4"/>
          <p:cNvPicPr>
            <a:picLocks noChangeAspect="1"/>
          </p:cNvPicPr>
          <p:nvPr/>
        </p:nvPicPr>
        <p:blipFill>
          <a:blip r:embed="rId2"/>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4276725"/>
          </a:xfrm>
          <a:prstGeom prst="rect">
            <a:avLst/>
          </a:prstGeom>
          <a:noFill/>
          <a:ln w="9525">
            <a:noFill/>
          </a:ln>
        </p:spPr>
        <p:txBody>
          <a:bodyPr wrap="square">
            <a:spAutoFit/>
          </a:bodyPr>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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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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法、项目教学法以及问题导向型学习法各种优点的学习系统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何表示案例是一个最大的难点。通过对工程类案例的观察和总结，我们发现，工程类案例尽管有多种描述和表示的方法，但是有一个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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 </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化案例的还原，从而最终达到学生再次实践项目的效果。</a:t>
            </a:r>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endParaRPr lang="zh-CN" altLang="en-US" sz="2400" dirty="0">
                <a:solidFill>
                  <a:srgbClr val="132F55"/>
                </a:solidFill>
              </a:endParaRP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endParaRPr lang="zh-CN" altLang="en-US" sz="2400" dirty="0" smtClean="0">
                <a:solidFill>
                  <a:srgbClr val="132F55"/>
                </a:solidFill>
              </a:endParaRP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endParaRPr lang="zh-CN" altLang="en-US" sz="2400" dirty="0" smtClean="0">
                <a:solidFill>
                  <a:srgbClr val="132F55"/>
                </a:solidFill>
              </a:endParaRP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endParaRPr lang="zh-CN" altLang="en-US" sz="2400" b="1" dirty="0">
              <a:latin typeface="Arial" panose="020B0604020202020204" pitchFamily="34" charset="0"/>
              <a:cs typeface="Arial" panose="020B0604020202020204" pitchFamily="34" charset="0"/>
            </a:endParaRP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endParaRPr lang="zh-CN" altLang="en-US" sz="2400" b="1" dirty="0">
              <a:latin typeface="Arial" panose="020B0604020202020204" pitchFamily="34" charset="0"/>
              <a:cs typeface="Arial" panose="020B0604020202020204" pitchFamily="34" charset="0"/>
            </a:endParaRP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9" name="图片 8"/>
          <p:cNvPicPr>
            <a:picLocks noChangeAspect="1"/>
          </p:cNvPicPr>
          <p:nvPr/>
        </p:nvPicPr>
        <p:blipFill>
          <a:blip r:embed="rId1"/>
          <a:stretch>
            <a:fillRect/>
          </a:stretch>
        </p:blipFill>
        <p:spPr>
          <a:xfrm>
            <a:off x="407526" y="1308100"/>
            <a:ext cx="11392488" cy="2874309"/>
          </a:xfrm>
          <a:prstGeom prst="rect">
            <a:avLst/>
          </a:prstGeom>
        </p:spPr>
      </p:pic>
      <p:pic>
        <p:nvPicPr>
          <p:cNvPr id="8" name="图片 7"/>
          <p:cNvPicPr>
            <a:picLocks noChangeAspect="1"/>
          </p:cNvPicPr>
          <p:nvPr/>
        </p:nvPicPr>
        <p:blipFill>
          <a:blip r:embed="rId2"/>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875827" y="4079285"/>
            <a:ext cx="10656625" cy="2699812"/>
          </a:xfrm>
          <a:prstGeom prst="rect">
            <a:avLst/>
          </a:prstGeom>
        </p:spPr>
      </p:pic>
      <p:pic>
        <p:nvPicPr>
          <p:cNvPr id="5" name="图片 4"/>
          <p:cNvPicPr>
            <a:picLocks noChangeAspect="1"/>
          </p:cNvPicPr>
          <p:nvPr/>
        </p:nvPicPr>
        <p:blipFill>
          <a:blip r:embed="rId2"/>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endParaRPr lang="en-US" altLang="zh-CN" sz="600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1"/>
          <a:stretch>
            <a:fillRect/>
          </a:stretch>
        </p:blipFill>
        <p:spPr>
          <a:xfrm>
            <a:off x="911225" y="4205525"/>
            <a:ext cx="5688817" cy="2603001"/>
          </a:xfrm>
          <a:prstGeom prst="rect">
            <a:avLst/>
          </a:prstGeom>
        </p:spPr>
      </p:pic>
      <p:pic>
        <p:nvPicPr>
          <p:cNvPr id="8" name="图片 7"/>
          <p:cNvPicPr>
            <a:picLocks noChangeAspect="1"/>
          </p:cNvPicPr>
          <p:nvPr/>
        </p:nvPicPr>
        <p:blipFill>
          <a:blip r:embed="rId2"/>
          <a:stretch>
            <a:fillRect/>
          </a:stretch>
        </p:blipFill>
        <p:spPr>
          <a:xfrm>
            <a:off x="911790" y="1432833"/>
            <a:ext cx="5544462" cy="2779042"/>
          </a:xfrm>
          <a:prstGeom prst="rect">
            <a:avLst/>
          </a:prstGeom>
        </p:spPr>
      </p:pic>
      <p:pic>
        <p:nvPicPr>
          <p:cNvPr id="3" name="图片 2"/>
          <p:cNvPicPr>
            <a:picLocks noChangeAspect="1"/>
          </p:cNvPicPr>
          <p:nvPr/>
        </p:nvPicPr>
        <p:blipFill>
          <a:blip r:embed="rId3"/>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1"/>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1"/>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6409690" y="374650"/>
            <a:ext cx="4737100" cy="6255385"/>
          </a:xfrm>
          <a:prstGeom prst="rect">
            <a:avLst/>
          </a:prstGeom>
        </p:spPr>
      </p:pic>
      <p:pic>
        <p:nvPicPr>
          <p:cNvPr id="5" name="图片 4"/>
          <p:cNvPicPr>
            <a:picLocks noChangeAspect="1"/>
          </p:cNvPicPr>
          <p:nvPr/>
        </p:nvPicPr>
        <p:blipFill>
          <a:blip r:embed="rId2"/>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p>
            <a:r>
              <a:rPr lang="en-US" altLang="zh-CN" sz="2800"/>
              <a:t>Ctrl+</a:t>
            </a:r>
            <a:r>
              <a:rPr lang="zh-CN" altLang="en-US" sz="2800"/>
              <a:t>单击跳转</a:t>
            </a:r>
            <a:endParaRPr lang="zh-CN" altLang="en-US" sz="28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2" name="表格 1"/>
          <p:cNvGraphicFramePr/>
          <p:nvPr/>
        </p:nvGraphicFramePr>
        <p:xfrm>
          <a:off x="1829435" y="2476500"/>
          <a:ext cx="8901430" cy="261620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3</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49</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54</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1559622" y="1633538"/>
            <a:ext cx="7614299" cy="1800150"/>
          </a:xfrm>
          <a:prstGeom prst="rect">
            <a:avLst/>
          </a:prstGeom>
        </p:spPr>
      </p:pic>
      <p:pic>
        <p:nvPicPr>
          <p:cNvPr id="4" name="图片 3"/>
          <p:cNvPicPr>
            <a:picLocks noChangeAspect="1"/>
          </p:cNvPicPr>
          <p:nvPr/>
        </p:nvPicPr>
        <p:blipFill>
          <a:blip r:embed="rId2"/>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2135670" y="1772862"/>
            <a:ext cx="7286625" cy="2085975"/>
          </a:xfrm>
          <a:prstGeom prst="rect">
            <a:avLst/>
          </a:prstGeom>
        </p:spPr>
      </p:pic>
      <p:pic>
        <p:nvPicPr>
          <p:cNvPr id="4" name="图片 3"/>
          <p:cNvPicPr>
            <a:picLocks noChangeAspect="1"/>
          </p:cNvPicPr>
          <p:nvPr/>
        </p:nvPicPr>
        <p:blipFill>
          <a:blip r:embed="rId2"/>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54380" y="1576705"/>
            <a:ext cx="6803390" cy="3953510"/>
          </a:xfrm>
          <a:prstGeom prst="rect">
            <a:avLst/>
          </a:prstGeom>
        </p:spPr>
      </p:pic>
      <p:pic>
        <p:nvPicPr>
          <p:cNvPr id="5" name="图片 4"/>
          <p:cNvPicPr>
            <a:picLocks noChangeAspect="1"/>
          </p:cNvPicPr>
          <p:nvPr/>
        </p:nvPicPr>
        <p:blipFill>
          <a:blip r:embed="rId2"/>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911225" y="1631315"/>
            <a:ext cx="6567805" cy="4232275"/>
          </a:xfrm>
          <a:prstGeom prst="rect">
            <a:avLst/>
          </a:prstGeom>
        </p:spPr>
      </p:pic>
      <p:pic>
        <p:nvPicPr>
          <p:cNvPr id="3" name="图片 2"/>
          <p:cNvPicPr>
            <a:picLocks noChangeAspect="1"/>
          </p:cNvPicPr>
          <p:nvPr/>
        </p:nvPicPr>
        <p:blipFill>
          <a:blip r:embed="rId2"/>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941705" y="1597025"/>
            <a:ext cx="7189470" cy="4152265"/>
          </a:xfrm>
          <a:prstGeom prst="rect">
            <a:avLst/>
          </a:prstGeom>
        </p:spPr>
      </p:pic>
      <p:pic>
        <p:nvPicPr>
          <p:cNvPr id="5" name="图片 4"/>
          <p:cNvPicPr>
            <a:picLocks noChangeAspect="1"/>
          </p:cNvPicPr>
          <p:nvPr/>
        </p:nvPicPr>
        <p:blipFill>
          <a:blip r:embed="rId2"/>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547545"/>
            <a:ext cx="6048504" cy="5325602"/>
          </a:xfrm>
          <a:prstGeom prst="rect">
            <a:avLst/>
          </a:prstGeom>
        </p:spPr>
      </p:pic>
      <p:pic>
        <p:nvPicPr>
          <p:cNvPr id="6" name="图片 5"/>
          <p:cNvPicPr>
            <a:picLocks noChangeAspect="1"/>
          </p:cNvPicPr>
          <p:nvPr/>
        </p:nvPicPr>
        <p:blipFill>
          <a:blip r:embed="rId2"/>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1"/>
          <a:stretch>
            <a:fillRect/>
          </a:stretch>
        </p:blipFill>
        <p:spPr>
          <a:xfrm>
            <a:off x="2495700" y="1700856"/>
            <a:ext cx="7858125" cy="695325"/>
          </a:xfrm>
          <a:prstGeom prst="rect">
            <a:avLst/>
          </a:prstGeom>
        </p:spPr>
      </p:pic>
      <p:pic>
        <p:nvPicPr>
          <p:cNvPr id="4" name="图片 3"/>
          <p:cNvPicPr>
            <a:picLocks noChangeAspect="1"/>
          </p:cNvPicPr>
          <p:nvPr/>
        </p:nvPicPr>
        <p:blipFill>
          <a:blip r:embed="rId2"/>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1199592" y="1468243"/>
            <a:ext cx="4536378" cy="5266292"/>
          </a:xfrm>
          <a:prstGeom prst="rect">
            <a:avLst/>
          </a:prstGeom>
        </p:spPr>
      </p:pic>
      <p:pic>
        <p:nvPicPr>
          <p:cNvPr id="6" name="图片 5"/>
          <p:cNvPicPr>
            <a:picLocks noChangeAspect="1"/>
          </p:cNvPicPr>
          <p:nvPr/>
        </p:nvPicPr>
        <p:blipFill>
          <a:blip r:embed="rId2"/>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086749" y="1578758"/>
            <a:ext cx="10048793" cy="1774061"/>
          </a:xfrm>
          <a:prstGeom prst="rect">
            <a:avLst/>
          </a:prstGeom>
        </p:spPr>
      </p:pic>
      <p:pic>
        <p:nvPicPr>
          <p:cNvPr id="5" name="图片 4"/>
          <p:cNvPicPr>
            <a:picLocks noChangeAspect="1"/>
          </p:cNvPicPr>
          <p:nvPr/>
        </p:nvPicPr>
        <p:blipFill>
          <a:blip r:embed="rId2"/>
          <a:stretch>
            <a:fillRect/>
          </a:stretch>
        </p:blipFill>
        <p:spPr>
          <a:xfrm>
            <a:off x="1079328" y="3295645"/>
            <a:ext cx="10064602" cy="415977"/>
          </a:xfrm>
          <a:prstGeom prst="rect">
            <a:avLst/>
          </a:prstGeom>
        </p:spPr>
      </p:pic>
      <p:pic>
        <p:nvPicPr>
          <p:cNvPr id="9" name="图片 8"/>
          <p:cNvPicPr>
            <a:picLocks noChangeAspect="1"/>
          </p:cNvPicPr>
          <p:nvPr/>
        </p:nvPicPr>
        <p:blipFill>
          <a:blip r:embed="rId3"/>
          <a:stretch>
            <a:fillRect/>
          </a:stretch>
        </p:blipFill>
        <p:spPr>
          <a:xfrm>
            <a:off x="1055580" y="4096587"/>
            <a:ext cx="10075598" cy="410583"/>
          </a:xfrm>
          <a:prstGeom prst="rect">
            <a:avLst/>
          </a:prstGeom>
        </p:spPr>
      </p:pic>
      <p:pic>
        <p:nvPicPr>
          <p:cNvPr id="10" name="图片 9"/>
          <p:cNvPicPr>
            <a:picLocks noChangeAspect="1"/>
          </p:cNvPicPr>
          <p:nvPr/>
        </p:nvPicPr>
        <p:blipFill>
          <a:blip r:embed="rId4"/>
          <a:stretch>
            <a:fillRect/>
          </a:stretch>
        </p:blipFill>
        <p:spPr>
          <a:xfrm>
            <a:off x="1067454" y="3680610"/>
            <a:ext cx="10064602" cy="459365"/>
          </a:xfrm>
          <a:prstGeom prst="rect">
            <a:avLst/>
          </a:prstGeom>
        </p:spPr>
      </p:pic>
      <p:pic>
        <p:nvPicPr>
          <p:cNvPr id="12" name="图片 11"/>
          <p:cNvPicPr>
            <a:picLocks noChangeAspect="1"/>
          </p:cNvPicPr>
          <p:nvPr/>
        </p:nvPicPr>
        <p:blipFill>
          <a:blip r:embed="rId5"/>
          <a:stretch>
            <a:fillRect/>
          </a:stretch>
        </p:blipFill>
        <p:spPr>
          <a:xfrm>
            <a:off x="1086749" y="4358653"/>
            <a:ext cx="10044429" cy="542925"/>
          </a:xfrm>
          <a:prstGeom prst="rect">
            <a:avLst/>
          </a:prstGeom>
        </p:spPr>
      </p:pic>
      <p:pic>
        <p:nvPicPr>
          <p:cNvPr id="13" name="图片 12"/>
          <p:cNvPicPr>
            <a:picLocks noChangeAspect="1"/>
          </p:cNvPicPr>
          <p:nvPr/>
        </p:nvPicPr>
        <p:blipFill>
          <a:blip r:embed="rId6"/>
          <a:stretch>
            <a:fillRect/>
          </a:stretch>
        </p:blipFill>
        <p:spPr>
          <a:xfrm>
            <a:off x="1067454" y="4872606"/>
            <a:ext cx="10063724" cy="495300"/>
          </a:xfrm>
          <a:prstGeom prst="rect">
            <a:avLst/>
          </a:prstGeom>
        </p:spPr>
      </p:pic>
      <p:pic>
        <p:nvPicPr>
          <p:cNvPr id="14" name="图片 13"/>
          <p:cNvPicPr>
            <a:picLocks noChangeAspect="1"/>
          </p:cNvPicPr>
          <p:nvPr/>
        </p:nvPicPr>
        <p:blipFill>
          <a:blip r:embed="rId7"/>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gridCol w="2811203"/>
                <a:gridCol w="787899"/>
                <a:gridCol w="787899"/>
                <a:gridCol w="1003732"/>
                <a:gridCol w="1152096"/>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p>
            <a:r>
              <a:rPr lang="zh-CN" altLang="en-US"/>
              <a:t>来源：用例的输入输出</a:t>
            </a: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gridCol w="3958590"/>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gridCol w="3989070"/>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gridCol w="3339465"/>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gridCol w="3381375"/>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1"/>
          <a:stretch>
            <a:fillRect/>
          </a:stretch>
        </p:blipFill>
        <p:spPr>
          <a:xfrm>
            <a:off x="3580765" y="1576070"/>
            <a:ext cx="8456295" cy="430212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262432" cy="400110"/>
          </a:xfrm>
          <a:prstGeom prst="rect">
            <a:avLst/>
          </a:prstGeom>
          <a:noFill/>
        </p:spPr>
        <p:txBody>
          <a:bodyPr wrap="none" rtlCol="0">
            <a:spAutoFit/>
          </a:bodyPr>
          <a:lstStyle/>
          <a:p>
            <a:r>
              <a:rPr lang="zh-CN" altLang="en-US" sz="2000" dirty="0" smtClean="0"/>
              <a:t>学习者用户</a:t>
            </a:r>
            <a:r>
              <a:rPr lang="zh-CN" altLang="en-US" sz="2000" dirty="0"/>
              <a:t>讨论区对话框图</a:t>
            </a:r>
            <a:endParaRPr lang="zh-CN" altLang="en-US" sz="20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7886" y="1628850"/>
            <a:ext cx="6484873" cy="4496626"/>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1"/>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1"/>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261620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测试用例统计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10</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96</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93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21680" y="838200"/>
            <a:ext cx="5765800" cy="5335270"/>
          </a:xfrm>
          <a:prstGeom prst="rect">
            <a:avLst/>
          </a:prstGeom>
        </p:spPr>
      </p:pic>
      <p:pic>
        <p:nvPicPr>
          <p:cNvPr id="3" name="图片 2"/>
          <p:cNvPicPr>
            <a:picLocks noChangeAspect="1"/>
          </p:cNvPicPr>
          <p:nvPr/>
        </p:nvPicPr>
        <p:blipFill>
          <a:blip r:embed="rId2"/>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7333" y="1916874"/>
            <a:ext cx="7012619" cy="714375"/>
          </a:xfrm>
          <a:prstGeom prst="rect">
            <a:avLst/>
          </a:prstGeom>
        </p:spPr>
      </p:pic>
      <p:pic>
        <p:nvPicPr>
          <p:cNvPr id="5" name="图片 4"/>
          <p:cNvPicPr>
            <a:picLocks noChangeAspect="1"/>
          </p:cNvPicPr>
          <p:nvPr/>
        </p:nvPicPr>
        <p:blipFill>
          <a:blip r:embed="rId2"/>
          <a:stretch>
            <a:fillRect/>
          </a:stretch>
        </p:blipFill>
        <p:spPr>
          <a:xfrm>
            <a:off x="129137" y="2488567"/>
            <a:ext cx="7046953" cy="647700"/>
          </a:xfrm>
          <a:prstGeom prst="rect">
            <a:avLst/>
          </a:prstGeom>
        </p:spPr>
      </p:pic>
      <p:pic>
        <p:nvPicPr>
          <p:cNvPr id="2" name="图片 1"/>
          <p:cNvPicPr>
            <a:picLocks noChangeAspect="1"/>
          </p:cNvPicPr>
          <p:nvPr/>
        </p:nvPicPr>
        <p:blipFill>
          <a:blip r:embed="rId3"/>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6052507" y="2996964"/>
            <a:ext cx="6088908" cy="1432684"/>
          </a:xfrm>
          <a:prstGeom prst="rect">
            <a:avLst/>
          </a:prstGeom>
        </p:spPr>
      </p:pic>
      <p:pic>
        <p:nvPicPr>
          <p:cNvPr id="4" name="图片 3"/>
          <p:cNvPicPr>
            <a:picLocks noChangeAspect="1"/>
          </p:cNvPicPr>
          <p:nvPr/>
        </p:nvPicPr>
        <p:blipFill>
          <a:blip r:embed="rId2"/>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93693" y="1636223"/>
            <a:ext cx="4509572" cy="4783964"/>
          </a:xfrm>
          <a:prstGeom prst="rect">
            <a:avLst/>
          </a:prstGeom>
        </p:spPr>
      </p:pic>
      <p:pic>
        <p:nvPicPr>
          <p:cNvPr id="4" name="图片 3"/>
          <p:cNvPicPr>
            <a:picLocks noChangeAspect="1"/>
          </p:cNvPicPr>
          <p:nvPr/>
        </p:nvPicPr>
        <p:blipFill>
          <a:blip r:embed="rId2"/>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001" y="1484838"/>
            <a:ext cx="6781800" cy="3533775"/>
          </a:xfrm>
          <a:prstGeom prst="rect">
            <a:avLst/>
          </a:prstGeom>
        </p:spPr>
      </p:pic>
      <p:pic>
        <p:nvPicPr>
          <p:cNvPr id="5" name="图片 4"/>
          <p:cNvPicPr>
            <a:picLocks noChangeAspect="1"/>
          </p:cNvPicPr>
          <p:nvPr/>
        </p:nvPicPr>
        <p:blipFill>
          <a:blip r:embed="rId2"/>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51538" y="1339850"/>
            <a:ext cx="5760480" cy="1684351"/>
          </a:xfrm>
          <a:prstGeom prst="rect">
            <a:avLst/>
          </a:prstGeom>
        </p:spPr>
      </p:pic>
      <p:pic>
        <p:nvPicPr>
          <p:cNvPr id="5" name="图片 4"/>
          <p:cNvPicPr>
            <a:picLocks noChangeAspect="1"/>
          </p:cNvPicPr>
          <p:nvPr/>
        </p:nvPicPr>
        <p:blipFill>
          <a:blip r:embed="rId2"/>
          <a:stretch>
            <a:fillRect/>
          </a:stretch>
        </p:blipFill>
        <p:spPr>
          <a:xfrm>
            <a:off x="335520" y="4311994"/>
            <a:ext cx="5688474" cy="1711989"/>
          </a:xfrm>
          <a:prstGeom prst="rect">
            <a:avLst/>
          </a:prstGeom>
        </p:spPr>
      </p:pic>
      <p:pic>
        <p:nvPicPr>
          <p:cNvPr id="6" name="图片 5"/>
          <p:cNvPicPr>
            <a:picLocks noChangeAspect="1"/>
          </p:cNvPicPr>
          <p:nvPr/>
        </p:nvPicPr>
        <p:blipFill>
          <a:blip r:embed="rId3"/>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960072" y="876420"/>
            <a:ext cx="5157003" cy="5436840"/>
          </a:xfrm>
          <a:prstGeom prst="rect">
            <a:avLst/>
          </a:prstGeom>
        </p:spPr>
      </p:pic>
      <p:pic>
        <p:nvPicPr>
          <p:cNvPr id="5" name="图片 4"/>
          <p:cNvPicPr>
            <a:picLocks noChangeAspect="1"/>
          </p:cNvPicPr>
          <p:nvPr/>
        </p:nvPicPr>
        <p:blipFill>
          <a:blip r:embed="rId2"/>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3994" y="1337227"/>
            <a:ext cx="5269220" cy="5165419"/>
          </a:xfrm>
          <a:prstGeom prst="rect">
            <a:avLst/>
          </a:prstGeom>
        </p:spPr>
      </p:pic>
      <p:pic>
        <p:nvPicPr>
          <p:cNvPr id="3" name="图片 2"/>
          <p:cNvPicPr>
            <a:picLocks noChangeAspect="1"/>
          </p:cNvPicPr>
          <p:nvPr/>
        </p:nvPicPr>
        <p:blipFill>
          <a:blip r:embed="rId2"/>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01320" y="1637030"/>
            <a:ext cx="8437245" cy="4311650"/>
          </a:xfrm>
          <a:prstGeom prst="rect">
            <a:avLst/>
          </a:prstGeom>
        </p:spPr>
      </p:pic>
      <p:pic>
        <p:nvPicPr>
          <p:cNvPr id="3" name="图片 2"/>
          <p:cNvPicPr>
            <a:picLocks noChangeAspect="1"/>
          </p:cNvPicPr>
          <p:nvPr/>
        </p:nvPicPr>
        <p:blipFill>
          <a:blip r:embed="rId2"/>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27586" y="1772862"/>
            <a:ext cx="7400925" cy="1343025"/>
          </a:xfrm>
          <a:prstGeom prst="rect">
            <a:avLst/>
          </a:prstGeom>
        </p:spPr>
      </p:pic>
      <p:pic>
        <p:nvPicPr>
          <p:cNvPr id="3" name="图片 2"/>
          <p:cNvPicPr>
            <a:picLocks noChangeAspect="1"/>
          </p:cNvPicPr>
          <p:nvPr/>
        </p:nvPicPr>
        <p:blipFill>
          <a:blip r:embed="rId2"/>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79532" y="1988880"/>
            <a:ext cx="5355856" cy="431923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096000" y="1738605"/>
            <a:ext cx="6014928" cy="4233433"/>
          </a:xfrm>
          <a:prstGeom prst="rect">
            <a:avLst/>
          </a:prstGeom>
        </p:spPr>
      </p:pic>
      <p:pic>
        <p:nvPicPr>
          <p:cNvPr id="5" name="图片 4"/>
          <p:cNvPicPr>
            <a:picLocks noChangeAspect="1"/>
          </p:cNvPicPr>
          <p:nvPr/>
        </p:nvPicPr>
        <p:blipFill>
          <a:blip r:embed="rId2"/>
          <a:stretch>
            <a:fillRect/>
          </a:stretch>
        </p:blipFill>
        <p:spPr>
          <a:xfrm>
            <a:off x="237863" y="1738605"/>
            <a:ext cx="6033048" cy="3503153"/>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p>
            <a:r>
              <a:rPr lang="zh-CN" altLang="en-US"/>
              <a:t>陈依伦：</a:t>
            </a:r>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p>
            <a:r>
              <a:rPr lang="zh-CN" altLang="en-US"/>
              <a:t>徐毓茜：</a:t>
            </a:r>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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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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p>
            <a:r>
              <a:rPr lang="zh-CN" altLang="en-US"/>
              <a:t>马益亮：</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p>
            <a:r>
              <a:rPr lang="zh-CN" altLang="en-US"/>
              <a:t>吕煜杰：</a:t>
            </a:r>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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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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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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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p>
            <a:r>
              <a:rPr lang="zh-CN" altLang="en-US"/>
              <a:t>陈佳敏：</a:t>
            </a:r>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528036" y="1368757"/>
            <a:ext cx="5482830" cy="4909261"/>
          </a:xfrm>
          <a:prstGeom prst="rect">
            <a:avLst/>
          </a:prstGeom>
        </p:spPr>
      </p:pic>
      <p:pic>
        <p:nvPicPr>
          <p:cNvPr id="5" name="图片 4"/>
          <p:cNvPicPr>
            <a:picLocks noChangeAspect="1"/>
          </p:cNvPicPr>
          <p:nvPr/>
        </p:nvPicPr>
        <p:blipFill>
          <a:blip r:embed="rId2"/>
          <a:stretch>
            <a:fillRect/>
          </a:stretch>
        </p:blipFill>
        <p:spPr>
          <a:xfrm>
            <a:off x="767556" y="1554707"/>
            <a:ext cx="6174709" cy="1266495"/>
          </a:xfrm>
          <a:prstGeom prst="rect">
            <a:avLst/>
          </a:prstGeom>
        </p:spPr>
      </p:pic>
      <p:pic>
        <p:nvPicPr>
          <p:cNvPr id="6" name="图片 5"/>
          <p:cNvPicPr>
            <a:picLocks noChangeAspect="1"/>
          </p:cNvPicPr>
          <p:nvPr/>
        </p:nvPicPr>
        <p:blipFill>
          <a:blip r:embed="rId3"/>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endParaRPr lang="zh-CN" altLang="en-US" dirty="0" smtClean="0"/>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endParaRPr lang="en-US" altLang="zh-CN" dirty="0" smtClean="0"/>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484495" cy="4799965"/>
          </a:xfrm>
          <a:prstGeom prst="rect">
            <a:avLst/>
          </a:prstGeom>
          <a:noFill/>
        </p:spPr>
        <p:txBody>
          <a:bodyPr wrap="square" rtlCol="0">
            <a:spAutoFit/>
          </a:bodyPr>
          <a:p>
            <a:r>
              <a:rPr lang="zh-CN" altLang="en-US"/>
              <a:t>考虑：</a:t>
            </a:r>
            <a:endParaRPr lang="zh-CN" altLang="en-US"/>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endParaRPr lang="zh-CN" altLang="en-US"/>
          </a:p>
          <a:p>
            <a:endParaRPr lang="zh-CN" altLang="en-US"/>
          </a:p>
          <a:p>
            <a:r>
              <a:rPr lang="en-US" altLang="zh-CN"/>
              <a:t>2</a:t>
            </a:r>
            <a:r>
              <a:rPr lang="zh-CN" altLang="en-US"/>
              <a:t>、移动端的新的需求点</a:t>
            </a:r>
            <a:endParaRPr lang="zh-CN" altLang="en-US"/>
          </a:p>
          <a:p>
            <a:endParaRPr lang="zh-CN" altLang="en-US"/>
          </a:p>
          <a:p>
            <a:r>
              <a:rPr lang="en-US" altLang="zh-CN"/>
              <a:t>3</a:t>
            </a:r>
            <a:r>
              <a:rPr lang="zh-CN" altLang="en-US"/>
              <a:t>、移动端不可行需求点（如上传下载文件的限制）</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endParaRPr lang="zh-CN" altLang="en-US" sz="2400" dirty="0"/>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endParaRPr lang="en-US" altLang="zh-CN" sz="2400" dirty="0">
              <a:sym typeface="+mn-ea"/>
            </a:endParaRP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endParaRPr lang="zh-CN" altLang="en-US" sz="2400" dirty="0"/>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endParaRPr lang="zh-CN" altLang="en-US" sz="2400" dirty="0"/>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endParaRPr lang="zh-CN" altLang="en-US" sz="2400" dirty="0"/>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endParaRPr lang="zh-CN" altLang="en-US" sz="2400" dirty="0"/>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endParaRPr lang="zh-CN" altLang="en-US" sz="2400" dirty="0"/>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endParaRPr lang="zh-CN" altLang="en-US" sz="2400" dirty="0"/>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endParaRPr lang="zh-CN" altLang="en-US" sz="2400" dirty="0"/>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endParaRPr lang="zh-CN" altLang="en-US" sz="2400" dirty="0"/>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endParaRPr lang="zh-CN" altLang="en-US" sz="2400" dirty="0"/>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1">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2"/>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207676" y="1408019"/>
            <a:ext cx="6972300" cy="2162175"/>
          </a:xfrm>
          <a:prstGeom prst="rect">
            <a:avLst/>
          </a:prstGeom>
        </p:spPr>
      </p:pic>
      <p:pic>
        <p:nvPicPr>
          <p:cNvPr id="10" name="图片 9" descr="296503978750139473"/>
          <p:cNvPicPr/>
          <p:nvPr/>
        </p:nvPicPr>
        <p:blipFill>
          <a:blip r:embed="rId2"/>
          <a:stretch>
            <a:fillRect/>
          </a:stretch>
        </p:blipFill>
        <p:spPr>
          <a:xfrm>
            <a:off x="191508" y="3938187"/>
            <a:ext cx="5472456" cy="2455995"/>
          </a:xfrm>
          <a:prstGeom prst="rect">
            <a:avLst/>
          </a:prstGeom>
        </p:spPr>
      </p:pic>
      <p:pic>
        <p:nvPicPr>
          <p:cNvPr id="11" name="图片 10" descr="883315462159027712"/>
          <p:cNvPicPr/>
          <p:nvPr/>
        </p:nvPicPr>
        <p:blipFill>
          <a:blip r:embed="rId3"/>
          <a:stretch>
            <a:fillRect/>
          </a:stretch>
        </p:blipFill>
        <p:spPr>
          <a:xfrm>
            <a:off x="5772785" y="3959913"/>
            <a:ext cx="5831205" cy="22599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6455</Words>
  <Application>WPS 演示</Application>
  <PresentationFormat>宽屏</PresentationFormat>
  <Paragraphs>777</Paragraphs>
  <Slides>84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84</vt:i4>
      </vt:variant>
    </vt:vector>
  </HeadingPairs>
  <TitlesOfParts>
    <vt:vector size="100" baseType="lpstr">
      <vt:lpstr>Arial</vt:lpstr>
      <vt:lpstr>宋体</vt:lpstr>
      <vt:lpstr>Wingdings</vt:lpstr>
      <vt:lpstr>Calibri</vt:lpstr>
      <vt:lpstr>微软雅黑</vt:lpstr>
      <vt:lpstr>Gungsuh</vt:lpstr>
      <vt:lpstr>造字工房悦黑体验版纤细体</vt:lpstr>
      <vt:lpstr>Gulim</vt:lpstr>
      <vt:lpstr>幼圆</vt:lpstr>
      <vt:lpstr>Impact</vt:lpstr>
      <vt:lpstr>黑体</vt:lpstr>
      <vt:lpstr>Arial Unicode MS</vt:lpstr>
      <vt:lpstr>等线</vt:lpstr>
      <vt:lpstr>Times New Roman</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lli</cp:lastModifiedBy>
  <cp:revision>184</cp:revision>
  <dcterms:created xsi:type="dcterms:W3CDTF">2014-01-18T01:07:00Z</dcterms:created>
  <dcterms:modified xsi:type="dcterms:W3CDTF">2019-01-16T08:31:06Z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